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1386" y="108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06.03.2025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Theorieseminar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SoSe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2025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Projektmanagement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und </a:t>
            </a: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Projektcontrolling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Verdana</vt:lpstr>
      <vt:lpstr>Wingdings</vt:lpstr>
      <vt:lpstr>Profil</vt:lpstr>
      <vt:lpstr>Theorieseminar SoSe 2025 Projektmanagement und Projektcontrolling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Kossakowska, Kamila Marta</cp:lastModifiedBy>
  <cp:revision>272</cp:revision>
  <cp:lastPrinted>1601-01-01T00:00:00Z</cp:lastPrinted>
  <dcterms:created xsi:type="dcterms:W3CDTF">2004-05-07T13:34:11Z</dcterms:created>
  <dcterms:modified xsi:type="dcterms:W3CDTF">2025-03-06T10:00:49Z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