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</p:sldMasterIdLst>
  <p:notesMasterIdLst>
    <p:notesMasterId r:id="rId5"/>
  </p:notesMasterIdLst>
  <p:handoutMasterIdLst>
    <p:handoutMasterId r:id="rId6"/>
  </p:handoutMasterIdLst>
  <p:sldIdLst>
    <p:sldId id="408" r:id="rId2"/>
    <p:sldId id="410" r:id="rId3"/>
    <p:sldId id="409" r:id="rId4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A9E1"/>
    <a:srgbClr val="9B8ECC"/>
    <a:srgbClr val="44367E"/>
    <a:srgbClr val="513E76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6" d="100"/>
          <a:sy n="116" d="100"/>
        </p:scale>
        <p:origin x="1386" y="108"/>
      </p:cViewPr>
      <p:guideLst>
        <p:guide orient="horz" pos="2160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Verdana" panose="020B0604030504040204" pitchFamily="34" charset="0"/>
              </a:defRPr>
            </a:lvl1pPr>
          </a:lstStyle>
          <a:p>
            <a:fld id="{B275F00D-7FAD-4C63-9873-B4D3F057FA1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/>
              <a:t>Textmasterformate durch Klicken bearbeiten</a:t>
            </a:r>
          </a:p>
          <a:p>
            <a:pPr lvl="1"/>
            <a:r>
              <a:rPr lang="de-DE" altLang="de-DE" noProof="0"/>
              <a:t>Zweite Ebene</a:t>
            </a:r>
          </a:p>
          <a:p>
            <a:pPr lvl="2"/>
            <a:r>
              <a:rPr lang="de-DE" altLang="de-DE" noProof="0"/>
              <a:t>Dritte Ebene</a:t>
            </a:r>
          </a:p>
          <a:p>
            <a:pPr lvl="3"/>
            <a:r>
              <a:rPr lang="de-DE" altLang="de-DE" noProof="0"/>
              <a:t>Vierte Ebene</a:t>
            </a:r>
          </a:p>
          <a:p>
            <a:pPr lvl="4"/>
            <a:r>
              <a:rPr lang="de-DE" altLang="de-DE" noProof="0"/>
              <a:t>Fünfte Ebene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Verdana" panose="020B0604030504040204" pitchFamily="34" charset="0"/>
              </a:defRPr>
            </a:lvl1pPr>
          </a:lstStyle>
          <a:p>
            <a:fld id="{A897B016-6940-4F49-80BF-8A9A78CD4871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7772E70E-6C7C-41E8-879A-A581BCFE7FA1}" type="slidenum">
              <a:rPr lang="de-DE" altLang="de-DE" sz="1300"/>
              <a:pPr eaLnBrk="1" hangingPunct="1">
                <a:spcBef>
                  <a:spcPct val="0"/>
                </a:spcBef>
              </a:pPr>
              <a:t>1</a:t>
            </a:fld>
            <a:endParaRPr lang="de-DE" altLang="de-DE" sz="13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854075"/>
          </a:xfrm>
        </p:spPr>
        <p:txBody>
          <a:bodyPr/>
          <a:lstStyle>
            <a:lvl1pPr>
              <a:defRPr sz="13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2924175"/>
            <a:ext cx="7010400" cy="1600200"/>
          </a:xfrm>
        </p:spPr>
        <p:txBody>
          <a:bodyPr/>
          <a:lstStyle>
            <a:lvl1pPr marL="0" indent="0">
              <a:defRPr sz="13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fld id="{F60FE954-5BD3-4A3D-9579-1A423D9A34DB}" type="datetime1">
              <a:rPr lang="de-DE" altLang="de-DE"/>
              <a:pPr>
                <a:defRPr/>
              </a:pPr>
              <a:t>06.03.2025</a:t>
            </a:fld>
            <a:endParaRPr lang="de-DE" alt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defRPr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de-DE"/>
              <a:t>Financial Statement Analysis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 algn="r">
              <a:defRPr>
                <a:latin typeface="Verdana" panose="020B0604030504040204" pitchFamily="34" charset="0"/>
              </a:defRPr>
            </a:lvl1pPr>
          </a:lstStyle>
          <a:p>
            <a:fld id="{A0D7C8C6-8F35-47C0-8010-B6967DE8CE3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82272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577C29-21B4-459E-B1A7-86C6FCB83BA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91632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64313" y="549275"/>
            <a:ext cx="2008187" cy="58324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9750" y="549275"/>
            <a:ext cx="5872163" cy="583247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85CAC5-D457-48C6-B1D2-95389EA3379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8169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3F0F47-22F4-472B-826D-70D314505E6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6700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B0B98-154A-4563-9594-F3EBFB9D611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88091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9750" y="1484313"/>
            <a:ext cx="3924300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1484313"/>
            <a:ext cx="3924300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327FA-8884-4953-A983-A1BDA14D04B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43556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953E37-4B66-437A-B717-7DA0634C2FF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83008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F7D9DA-3D5E-4A87-948D-05A5FE510BC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76509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629A8B-64B7-4792-BE9B-0BCBA909914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63366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77F675-7EDF-429D-B662-9B3189466DE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57015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005710-BD50-4DE9-8864-31370C58123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64452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549275"/>
            <a:ext cx="80010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484313"/>
            <a:ext cx="8001000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Textmasterformate durch Klicken bearbeiten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350838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 flipV="1">
            <a:off x="609600" y="6461125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6900" y="6534150"/>
            <a:ext cx="32543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63938" y="6534150"/>
            <a:ext cx="19812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fld id="{F19586A9-6E79-4053-9517-34CFB53D71A3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032" name="Rectangle 22"/>
          <p:cNvSpPr>
            <a:spLocks noChangeArrowheads="1"/>
          </p:cNvSpPr>
          <p:nvPr/>
        </p:nvSpPr>
        <p:spPr bwMode="auto">
          <a:xfrm>
            <a:off x="5637213" y="6538913"/>
            <a:ext cx="289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r>
              <a:rPr lang="de-DE" altLang="de-DE" sz="1200"/>
              <a:t>Namen der Referenten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10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908050" indent="-436563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ＭＳ Ｐゴシック" charset="0"/>
        </a:defRPr>
      </a:lvl2pPr>
      <a:lvl3pPr marL="1304925" indent="-395288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ＭＳ Ｐゴシック" charset="0"/>
        </a:defRPr>
      </a:lvl3pPr>
      <a:lvl4pPr marL="1693863" indent="-387350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2093913" indent="-398463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5511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altLang="de-DE" sz="240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Theorieseminar</a:t>
            </a:r>
            <a:r>
              <a:rPr lang="it-IT" altLang="de-DE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 </a:t>
            </a:r>
            <a:r>
              <a:rPr lang="it-IT" altLang="de-DE" sz="240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SoSe</a:t>
            </a:r>
            <a:r>
              <a:rPr lang="it-IT" altLang="de-DE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 2025</a:t>
            </a:r>
            <a:br>
              <a:rPr lang="it-IT" altLang="de-DE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</a:br>
            <a:r>
              <a:rPr lang="it-IT" altLang="ja-JP" sz="240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Projektmanagement</a:t>
            </a:r>
            <a:r>
              <a:rPr lang="it-IT" altLang="ja-JP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 und </a:t>
            </a:r>
            <a:r>
              <a:rPr lang="it-IT" altLang="ja-JP" sz="240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Projektcontrolling</a:t>
            </a:r>
            <a:endParaRPr lang="de-DE" altLang="de-DE" sz="2400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84213" y="2636838"/>
            <a:ext cx="70104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890838" y="3068638"/>
            <a:ext cx="6073775" cy="3168650"/>
          </a:xfrm>
        </p:spPr>
        <p:txBody>
          <a:bodyPr/>
          <a:lstStyle/>
          <a:p>
            <a:pPr eaLnBrk="1" hangingPunct="1">
              <a:tabLst>
                <a:tab pos="274638" algn="l"/>
              </a:tabLst>
            </a:pPr>
            <a:endParaRPr lang="de-DE" altLang="de-DE" sz="2000" b="1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274638" algn="l"/>
              </a:tabLst>
            </a:pPr>
            <a:r>
              <a:rPr lang="de-DE" altLang="de-DE" sz="2000" b="1">
                <a:ea typeface="ＭＳ Ｐゴシック" panose="020B0600070205080204" pitchFamily="34" charset="-128"/>
              </a:rPr>
              <a:t>Thema 1: xxx</a:t>
            </a:r>
          </a:p>
          <a:p>
            <a:pPr eaLnBrk="1" hangingPunct="1">
              <a:tabLst>
                <a:tab pos="274638" algn="l"/>
              </a:tabLst>
            </a:pPr>
            <a:endParaRPr lang="de-DE" altLang="de-DE" sz="1600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274638" algn="l"/>
              </a:tabLst>
            </a:pPr>
            <a:endParaRPr lang="de-DE" altLang="de-DE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274638" algn="l"/>
              </a:tabLst>
            </a:pPr>
            <a:endParaRPr lang="de-DE" altLang="de-DE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>
                <a:ea typeface="ＭＳ Ｐゴシック" panose="020B0600070205080204" pitchFamily="34" charset="-128"/>
              </a:rPr>
              <a:t>Referenten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4100" name="Foliennummernplatzhalt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713E3FA1-198A-4B5C-8AA6-D5AC6992339E}" type="slidenum">
              <a:rPr lang="de-DE" altLang="de-DE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de-DE" altLang="de-DE" sz="1200"/>
          </a:p>
        </p:txBody>
      </p:sp>
      <p:sp>
        <p:nvSpPr>
          <p:cNvPr id="4101" name="Rechteck 5"/>
          <p:cNvSpPr>
            <a:spLocks noChangeArrowheads="1"/>
          </p:cNvSpPr>
          <p:nvPr/>
        </p:nvSpPr>
        <p:spPr bwMode="auto">
          <a:xfrm>
            <a:off x="611188" y="2312988"/>
            <a:ext cx="1873250" cy="223202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/>
          </a:p>
        </p:txBody>
      </p:sp>
      <p:sp>
        <p:nvSpPr>
          <p:cNvPr id="4102" name="Rechteck 6"/>
          <p:cNvSpPr>
            <a:spLocks noChangeArrowheads="1"/>
          </p:cNvSpPr>
          <p:nvPr/>
        </p:nvSpPr>
        <p:spPr bwMode="auto">
          <a:xfrm>
            <a:off x="3635375" y="2312988"/>
            <a:ext cx="1873250" cy="223202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/>
          </a:p>
        </p:txBody>
      </p:sp>
      <p:sp>
        <p:nvSpPr>
          <p:cNvPr id="4103" name="Rechteck 7"/>
          <p:cNvSpPr>
            <a:spLocks noChangeArrowheads="1"/>
          </p:cNvSpPr>
          <p:nvPr/>
        </p:nvSpPr>
        <p:spPr bwMode="auto">
          <a:xfrm>
            <a:off x="6659563" y="2312988"/>
            <a:ext cx="1873250" cy="223202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/>
          </a:p>
        </p:txBody>
      </p:sp>
      <p:sp>
        <p:nvSpPr>
          <p:cNvPr id="4104" name="Textfeld 8"/>
          <p:cNvSpPr txBox="1">
            <a:spLocks noChangeArrowheads="1"/>
          </p:cNvSpPr>
          <p:nvPr/>
        </p:nvSpPr>
        <p:spPr bwMode="auto">
          <a:xfrm>
            <a:off x="1187450" y="4724400"/>
            <a:ext cx="7318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de-DE"/>
              <a:t>Name</a:t>
            </a:r>
          </a:p>
        </p:txBody>
      </p:sp>
      <p:sp>
        <p:nvSpPr>
          <p:cNvPr id="4105" name="Textfeld 9"/>
          <p:cNvSpPr txBox="1">
            <a:spLocks noChangeArrowheads="1"/>
          </p:cNvSpPr>
          <p:nvPr/>
        </p:nvSpPr>
        <p:spPr bwMode="auto">
          <a:xfrm>
            <a:off x="4211638" y="4724400"/>
            <a:ext cx="7318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de-DE"/>
              <a:t>Name</a:t>
            </a:r>
          </a:p>
        </p:txBody>
      </p:sp>
      <p:sp>
        <p:nvSpPr>
          <p:cNvPr id="4106" name="Textfeld 10"/>
          <p:cNvSpPr txBox="1">
            <a:spLocks noChangeArrowheads="1"/>
          </p:cNvSpPr>
          <p:nvPr/>
        </p:nvSpPr>
        <p:spPr bwMode="auto">
          <a:xfrm>
            <a:off x="7308850" y="4724400"/>
            <a:ext cx="7318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de-DE"/>
              <a:t>Name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ußzeilenplatzhalt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200"/>
              <a:t>Thema</a:t>
            </a:r>
          </a:p>
        </p:txBody>
      </p:sp>
      <p:sp>
        <p:nvSpPr>
          <p:cNvPr id="5123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7B92A1DD-A34E-4438-BE5A-EED17BDB4FAD}" type="slidenum">
              <a:rPr lang="de-DE" altLang="de-DE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de-DE" altLang="de-DE" sz="120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e-DE" altLang="de-DE">
              <a:ea typeface="ＭＳ Ｐゴシック" panose="020B0600070205080204" pitchFamily="34" charset="-128"/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de-DE" altLang="de-DE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9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9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0</TotalTime>
  <Words>20</Words>
  <Application>Microsoft Office PowerPoint</Application>
  <PresentationFormat>Bildschirmpräsentation (4:3)</PresentationFormat>
  <Paragraphs>13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Verdana</vt:lpstr>
      <vt:lpstr>Wingdings</vt:lpstr>
      <vt:lpstr>Profil</vt:lpstr>
      <vt:lpstr>Theorieseminar SoSe 2025 Projektmanagement und Projektcontrolling</vt:lpstr>
      <vt:lpstr>Referenten</vt:lpstr>
      <vt:lpstr>PowerPoint-Präsentation</vt:lpstr>
    </vt:vector>
  </TitlesOfParts>
  <Company>Department BWL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I: Financial Statement Analysis</dc:title>
  <dc:creator>friedl</dc:creator>
  <cp:lastModifiedBy>Kossakowska, Kamila Marta</cp:lastModifiedBy>
  <cp:revision>272</cp:revision>
  <cp:lastPrinted>1601-01-01T00:00:00Z</cp:lastPrinted>
  <dcterms:created xsi:type="dcterms:W3CDTF">2004-05-07T13:34:11Z</dcterms:created>
  <dcterms:modified xsi:type="dcterms:W3CDTF">2025-03-06T10:00:49Z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